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4"/>
  </p:notesMasterIdLst>
  <p:sldIdLst>
    <p:sldId id="265" r:id="rId2"/>
    <p:sldId id="270" r:id="rId3"/>
    <p:sldId id="264" r:id="rId4"/>
    <p:sldId id="269" r:id="rId5"/>
    <p:sldId id="276" r:id="rId6"/>
    <p:sldId id="275" r:id="rId7"/>
    <p:sldId id="272" r:id="rId8"/>
    <p:sldId id="266" r:id="rId9"/>
    <p:sldId id="267" r:id="rId10"/>
    <p:sldId id="268" r:id="rId11"/>
    <p:sldId id="274" r:id="rId12"/>
    <p:sldId id="277" r:id="rId1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9E"/>
    <a:srgbClr val="140472"/>
    <a:srgbClr val="2408CE"/>
    <a:srgbClr val="008AF2"/>
    <a:srgbClr val="006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4607"/>
  </p:normalViewPr>
  <p:slideViewPr>
    <p:cSldViewPr snapToGrid="0">
      <p:cViewPr varScale="1">
        <p:scale>
          <a:sx n="58" d="100"/>
          <a:sy n="58" d="100"/>
        </p:scale>
        <p:origin x="96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3A40E-EA7C-AD43-A20C-6FEE3CE4244B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1CCF9-3920-D74E-8ECB-C08607CF4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2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you like this occupation exercise.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1CCF9-3920-D74E-8ECB-C08607CF45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5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need to be an expert in career development or job search; call on others for help</a:t>
            </a:r>
          </a:p>
          <a:p>
            <a:r>
              <a:rPr lang="en-US" dirty="0"/>
              <a:t>Customize: Meet members where they are in the process. If working with a larger group, divide by stage in the process / interest area / create affinity groups</a:t>
            </a:r>
          </a:p>
          <a:p>
            <a:r>
              <a:rPr lang="en-US" dirty="0"/>
              <a:t>Times are approximate  - shorten or extend as needed by your members</a:t>
            </a:r>
          </a:p>
          <a:p>
            <a:r>
              <a:rPr lang="en-US" dirty="0"/>
              <a:t>Providing foundation – members won’t have all the answers and our career development unfolds and our career goals change over our lives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1CCF9-3920-D74E-8ECB-C08607CF45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2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1CCF9-3920-D74E-8ECB-C08607CF45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0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0A11-5EDF-4A58-ADFA-0DEEEDBD0336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A273-F24E-423F-B529-E2C915228F8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959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0A11-5EDF-4A58-ADFA-0DEEEDBD0336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A273-F24E-423F-B529-E2C915228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84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0A11-5EDF-4A58-ADFA-0DEEEDBD0336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A273-F24E-423F-B529-E2C915228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0A11-5EDF-4A58-ADFA-0DEEEDBD0336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A273-F24E-423F-B529-E2C915228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8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0A11-5EDF-4A58-ADFA-0DEEEDBD0336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A273-F24E-423F-B529-E2C915228F8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429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0A11-5EDF-4A58-ADFA-0DEEEDBD0336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A273-F24E-423F-B529-E2C915228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4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0A11-5EDF-4A58-ADFA-0DEEEDBD0336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A273-F24E-423F-B529-E2C915228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2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0A11-5EDF-4A58-ADFA-0DEEEDBD0336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A273-F24E-423F-B529-E2C915228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3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0A11-5EDF-4A58-ADFA-0DEEEDBD0336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A273-F24E-423F-B529-E2C915228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3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gradFill flip="none" rotWithShape="1">
            <a:gsLst>
              <a:gs pos="0">
                <a:srgbClr val="00359E"/>
              </a:gs>
              <a:gs pos="73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3200400" cy="22860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Name of Presentation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2926080"/>
            <a:ext cx="3200400" cy="2442546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Presenter Name </a:t>
            </a:r>
          </a:p>
          <a:p>
            <a:pPr lvl="0"/>
            <a:r>
              <a:rPr lang="en-US" dirty="0"/>
              <a:t>Presenter Title </a:t>
            </a:r>
          </a:p>
          <a:p>
            <a:pPr lvl="0"/>
            <a:r>
              <a:rPr lang="en-US" dirty="0"/>
              <a:t>Presenter Organization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B6F0A11-5EDF-4A58-ADFA-0DEEEDBD0336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95A273-F24E-423F-B529-E2C915228F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4239224" y="-114300"/>
            <a:ext cx="7800376" cy="6975962"/>
          </a:xfrm>
          <a:prstGeom prst="ellipse">
            <a:avLst/>
          </a:prstGeom>
          <a:blipFill dpi="0" rotWithShape="1">
            <a:blip r:embed="rId2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https://media-private.canva.com/MAC0usAQqW0/1/thumbnail.png?response-expires=Wed%2C%2023%20May%202018%2019%3A38%3A39%20GMT&amp;AWSAccessKeyId=AKIAJWF6QO3UH4PAAJ6Q&amp;Expires=1527104319&amp;Signature=Fc%2B5qT4hkiGr6hM8yFuVk1K3SQo%3D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2" y="5991104"/>
            <a:ext cx="1585062" cy="697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457200" y="5394149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mbria" panose="02040503050406030204" pitchFamily="18" charset="0"/>
              </a:rPr>
              <a:t>2018 AmeriCorps Leadership Summit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81" y="6091473"/>
            <a:ext cx="2196650" cy="60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158722"/>
            <a:ext cx="12188825" cy="1699278"/>
          </a:xfrm>
          <a:prstGeom prst="rect">
            <a:avLst/>
          </a:prstGeom>
          <a:gradFill>
            <a:gsLst>
              <a:gs pos="0">
                <a:srgbClr val="00359E"/>
              </a:gs>
              <a:gs pos="73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5092876"/>
            <a:ext cx="12188825" cy="64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426720"/>
            <a:ext cx="10113645" cy="822960"/>
          </a:xfrm>
        </p:spPr>
        <p:txBody>
          <a:bodyPr tIns="0" bIns="0" anchor="b">
            <a:noAutofit/>
          </a:bodyPr>
          <a:lstStyle>
            <a:lvl1pPr algn="l">
              <a:defRPr sz="3600" b="0" baseline="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Title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661" y="1429318"/>
            <a:ext cx="10113264" cy="3452668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Type information here</a:t>
            </a:r>
          </a:p>
        </p:txBody>
      </p:sp>
      <p:pic>
        <p:nvPicPr>
          <p:cNvPr id="11" name="Picture 12" descr="https://media-private.canva.com/MAC0usAQqW0/1/thumbnail.png?response-expires=Wed%2C%2023%20May%202018%2019%3A38%3A39%20GMT&amp;AWSAccessKeyId=AKIAJWF6QO3UH4PAAJ6Q&amp;Expires=1527104319&amp;Signature=Fc%2B5qT4hkiGr6hM8yFuVk1K3SQo%3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317" y="5908757"/>
            <a:ext cx="19050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70" y="5231119"/>
            <a:ext cx="1554483" cy="1554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8" y="5968831"/>
            <a:ext cx="2597160" cy="71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1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B6F0A11-5EDF-4A58-ADFA-0DEEEDBD0336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C95A273-F24E-423F-B529-E2C915228F8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72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youtube.com/watch?v=uyxfERV5ttY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AmeriCorps Advantage: Facilitator’s Handbook Overview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b="1" dirty="0"/>
              <a:t>Andrea Weiss, MS, NCC, MCC</a:t>
            </a:r>
          </a:p>
          <a:p>
            <a:r>
              <a:rPr lang="en-US" sz="1600" b="1" dirty="0"/>
              <a:t>Career Counselor &amp; Executive Recruiter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02352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720954-A5A0-364F-88E2-39A8ADF1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Q &amp; 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641692-2807-0B42-96E0-01ED42865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720" y="1144428"/>
            <a:ext cx="4901635" cy="372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99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BDF6-87BB-2441-A3A1-CFA77AA8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2397B-9D4B-8442-A8A7-EBE722AD9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660" y="1429318"/>
            <a:ext cx="7076521" cy="3452668"/>
          </a:xfrm>
        </p:spPr>
        <p:txBody>
          <a:bodyPr>
            <a:normAutofit/>
          </a:bodyPr>
          <a:lstStyle/>
          <a:p>
            <a:pPr marL="401638" lvl="1" indent="-40163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Know</a:t>
            </a:r>
            <a:r>
              <a:rPr lang="en-US" sz="2000" dirty="0">
                <a:solidFill>
                  <a:schemeClr val="tx1"/>
                </a:solidFill>
              </a:rPr>
              <a:t>: What was shared today that confirmed what you already knew?</a:t>
            </a:r>
          </a:p>
          <a:p>
            <a:pPr marL="401638" lvl="1" indent="-401638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401638" lvl="1" indent="-40163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Challenge</a:t>
            </a:r>
            <a:r>
              <a:rPr lang="en-US" sz="2000" dirty="0">
                <a:solidFill>
                  <a:schemeClr val="tx1"/>
                </a:solidFill>
              </a:rPr>
              <a:t>: What is something new you learned today that you need to add to your training?</a:t>
            </a:r>
          </a:p>
          <a:p>
            <a:pPr marL="401638" lvl="1" indent="-401638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401638" lvl="1" indent="-40163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Change</a:t>
            </a:r>
            <a:r>
              <a:rPr lang="en-US" sz="2000" dirty="0">
                <a:solidFill>
                  <a:schemeClr val="tx1"/>
                </a:solidFill>
              </a:rPr>
              <a:t>: What is one way you plan to change your approach based on today’s training?</a:t>
            </a:r>
          </a:p>
          <a:p>
            <a:pPr marL="401638" lvl="1" indent="-401638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401638" lvl="1" indent="-40163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Feel</a:t>
            </a:r>
            <a:r>
              <a:rPr lang="en-US" sz="2000" dirty="0">
                <a:solidFill>
                  <a:schemeClr val="tx1"/>
                </a:solidFill>
              </a:rPr>
              <a:t>: How do you feel about what you learned today?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707A5-51FA-F04C-B20C-DE1101DB0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977" y="1195394"/>
            <a:ext cx="3325091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93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AmeriCorps Advantage: Facilitator’s Handbook Overview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b="1" dirty="0"/>
              <a:t>Andrea Weiss, MS, NCC, MCC</a:t>
            </a:r>
          </a:p>
          <a:p>
            <a:r>
              <a:rPr lang="en-US" sz="1600" b="1" dirty="0"/>
              <a:t>Career Counselor &amp; Executive Recruiter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73394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C1B7D2-9CB9-1945-9EC3-BC8B4D0D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533" y="1291291"/>
            <a:ext cx="3404420" cy="22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9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7B8E9C0-F92F-3445-A08A-5BE3B988BD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5419"/>
            <a:ext cx="9767570" cy="46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3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39AB-16AB-274B-8E5B-CAE90F16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How to Use Facilitator’s Handbook</a:t>
            </a:r>
            <a:r>
              <a:rPr lang="en-US" dirty="0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CA982-7481-B343-8E6C-C25EA6134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u="sng" dirty="0"/>
              <a:t>Your Role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Tour Guide, Resource, Sounding Board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Customize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 Foundation for Lifelong Process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C0B25-9CD6-1544-AE25-E25EE05CA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71" y="1040443"/>
            <a:ext cx="3016250" cy="38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34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6929-DB9B-C44B-B1F1-9D983B7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Chapter Contents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9BF34-13D7-4044-A8B6-0B6014DFD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19" y="1249680"/>
            <a:ext cx="4800600" cy="376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33A98-ECD1-CC48-8E09-F555E48AE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Getting Started</a:t>
            </a:r>
            <a:r>
              <a:rPr lang="en-US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610EB-5D48-4445-AFCC-AD3D65695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80" y="1249680"/>
            <a:ext cx="4093650" cy="3648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87917-4DC9-EF45-B1EB-BAB5A28E4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3" y="1249679"/>
            <a:ext cx="2836959" cy="37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9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BDF6-87BB-2441-A3A1-CFA77AA8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Fun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2397B-9D4B-8442-A8A7-EBE722AD9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660" y="1429318"/>
            <a:ext cx="10747975" cy="3452668"/>
          </a:xfrm>
        </p:spPr>
        <p:txBody>
          <a:bodyPr>
            <a:normAutofit fontScale="85000" lnSpcReduction="20000"/>
          </a:bodyPr>
          <a:lstStyle/>
          <a:p>
            <a:endParaRPr lang="en-US" sz="10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/>
              <a:t>Dream Job Mad Lib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/>
              <a:t>Handshake Practice</a:t>
            </a:r>
            <a:endParaRPr lang="en-US" sz="10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/>
              <a:t>Baker Tree(s) of Options Round Robin</a:t>
            </a:r>
            <a:endParaRPr lang="en-US" sz="10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/>
              <a:t>Elevator Pitch Video:  </a:t>
            </a:r>
            <a:r>
              <a:rPr lang="en-US" dirty="0">
                <a:hlinkClick r:id="rId2"/>
              </a:rPr>
              <a:t>https://www.youtube.com/watch?v=uyxfERV5ttY</a:t>
            </a:r>
            <a:endParaRPr lang="en-US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/>
              <a:t>Bragging Practice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/>
              <a:t>Career Serendipity </a:t>
            </a:r>
            <a:endParaRPr lang="en-US" sz="11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/>
              <a:t>Goofus &amp; Gallant Interviews</a:t>
            </a:r>
            <a:endParaRPr lang="en-US" sz="10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Jobpardy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43831-14B8-1049-ABB4-A2280293F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63" y="1249680"/>
            <a:ext cx="3733800" cy="321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9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IDEA SHARING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Capture Ideas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Share the Best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54C71-95DC-2941-BA1B-153134BF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102" y="1429318"/>
            <a:ext cx="3689350" cy="245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24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Planned Resources </a:t>
            </a:r>
            <a:r>
              <a:rPr lang="en-US" dirty="0"/>
              <a:t>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Digital versions of Guide and Handbook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Online Idea Sharing (Basecamp)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PPT Template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Training Funds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0527C-6665-8E4C-91D9-E0780B360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219" y="1429318"/>
            <a:ext cx="3036108" cy="201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2365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5390"/>
      </a:accent2>
      <a:accent3>
        <a:srgbClr val="28C4CC"/>
      </a:accent3>
      <a:accent4>
        <a:srgbClr val="42BA97"/>
      </a:accent4>
      <a:accent5>
        <a:srgbClr val="76CDEE"/>
      </a:accent5>
      <a:accent6>
        <a:srgbClr val="62A39F"/>
      </a:accent6>
      <a:hlink>
        <a:srgbClr val="136266"/>
      </a:hlink>
      <a:folHlink>
        <a:srgbClr val="A0ABCF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rence PPT Template" id="{B65E7692-24BB-4D99-A1E1-B6DD4BAA5A33}" vid="{161E3E12-505A-4AD5-9538-C29B303506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Conference PPT Template</Template>
  <TotalTime>24887</TotalTime>
  <Words>275</Words>
  <Application>Microsoft Office PowerPoint</Application>
  <PresentationFormat>Widescreen</PresentationFormat>
  <Paragraphs>54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Retrospect</vt:lpstr>
      <vt:lpstr>AmeriCorps Advantage: Facilitator’s Handbook Overview</vt:lpstr>
      <vt:lpstr>PowerPoint Presentation</vt:lpstr>
      <vt:lpstr>PowerPoint Presentation</vt:lpstr>
      <vt:lpstr>How to Use Facilitator’s Handbook </vt:lpstr>
      <vt:lpstr>Chapter Contents</vt:lpstr>
      <vt:lpstr>Getting Started </vt:lpstr>
      <vt:lpstr>Fun Activities</vt:lpstr>
      <vt:lpstr>IDEA SHARING</vt:lpstr>
      <vt:lpstr>Planned Resources  </vt:lpstr>
      <vt:lpstr>Q &amp; A</vt:lpstr>
      <vt:lpstr>Review</vt:lpstr>
      <vt:lpstr>AmeriCorps Advantage: Facilitator’s Handbook Overview</vt:lpstr>
    </vt:vector>
  </TitlesOfParts>
  <Company>Governor's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Rebecca Joyner</dc:creator>
  <cp:lastModifiedBy>Brynna Arneson</cp:lastModifiedBy>
  <cp:revision>49</cp:revision>
  <cp:lastPrinted>2018-06-05T16:35:18Z</cp:lastPrinted>
  <dcterms:created xsi:type="dcterms:W3CDTF">2018-05-24T22:16:50Z</dcterms:created>
  <dcterms:modified xsi:type="dcterms:W3CDTF">2018-07-05T15:13:53Z</dcterms:modified>
</cp:coreProperties>
</file>